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>
        <p:scale>
          <a:sx n="75" d="100"/>
          <a:sy n="75" d="100"/>
        </p:scale>
        <p:origin x="1992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724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780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6099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66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7104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4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2431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274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555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4380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316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ED2CE-A057-47A4-86D4-8C54A0008F4A}" type="datetimeFigureOut">
              <a:rPr lang="en-GB" smtClean="0"/>
              <a:t>27/09/2016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52585-41C8-4458-8878-2186B48762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7380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0027"/>
          <a:stretch/>
        </p:blipFill>
        <p:spPr>
          <a:xfrm>
            <a:off x="1324828" y="670012"/>
            <a:ext cx="9359784" cy="526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811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50027"/>
          <a:stretch/>
        </p:blipFill>
        <p:spPr>
          <a:xfrm>
            <a:off x="1272291" y="794756"/>
            <a:ext cx="9501726" cy="534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95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0027"/>
          <a:stretch/>
        </p:blipFill>
        <p:spPr>
          <a:xfrm>
            <a:off x="897835" y="365125"/>
            <a:ext cx="10455965" cy="588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752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39" t="-1522" r="50149" b="-435"/>
          <a:stretch/>
        </p:blipFill>
        <p:spPr>
          <a:xfrm>
            <a:off x="193813" y="365125"/>
            <a:ext cx="11804373" cy="678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255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50068"/>
          <a:stretch/>
        </p:blipFill>
        <p:spPr>
          <a:xfrm>
            <a:off x="1007165" y="444235"/>
            <a:ext cx="10177670" cy="573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981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0027"/>
          <a:stretch/>
        </p:blipFill>
        <p:spPr>
          <a:xfrm>
            <a:off x="494652" y="365125"/>
            <a:ext cx="10859148" cy="611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6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9986"/>
          <a:stretch/>
        </p:blipFill>
        <p:spPr>
          <a:xfrm>
            <a:off x="1205948" y="513360"/>
            <a:ext cx="9780104" cy="549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66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HAMILTON Lloyd</dc:creator>
  <cp:lastModifiedBy>Microsoft Office User</cp:lastModifiedBy>
  <cp:revision>5</cp:revision>
  <dcterms:created xsi:type="dcterms:W3CDTF">2016-09-09T13:26:08Z</dcterms:created>
  <dcterms:modified xsi:type="dcterms:W3CDTF">2016-09-28T08:41:22Z</dcterms:modified>
</cp:coreProperties>
</file>

<file path=docProps/thumbnail.jpeg>
</file>